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70" r:id="rId10"/>
    <p:sldId id="268" r:id="rId11"/>
    <p:sldId id="269" r:id="rId12"/>
    <p:sldId id="284" r:id="rId13"/>
    <p:sldId id="271" r:id="rId14"/>
    <p:sldId id="273" r:id="rId15"/>
    <p:sldId id="275" r:id="rId16"/>
    <p:sldId id="276" r:id="rId17"/>
    <p:sldId id="277" r:id="rId18"/>
    <p:sldId id="278" r:id="rId19"/>
    <p:sldId id="280" r:id="rId20"/>
    <p:sldId id="279" r:id="rId21"/>
    <p:sldId id="281" r:id="rId22"/>
    <p:sldId id="272" r:id="rId23"/>
    <p:sldId id="274" r:id="rId24"/>
    <p:sldId id="283" r:id="rId25"/>
    <p:sldId id="282" r:id="rId26"/>
    <p:sldId id="286" r:id="rId27"/>
    <p:sldId id="285" r:id="rId28"/>
    <p:sldId id="287" r:id="rId29"/>
    <p:sldId id="288" r:id="rId30"/>
    <p:sldId id="289" r:id="rId31"/>
    <p:sldId id="290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9" d="100"/>
          <a:sy n="129" d="100"/>
        </p:scale>
        <p:origin x="-112" y="-3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interSettings" Target="printerSettings/printerSettings1.bin"/><Relationship Id="rId34" Type="http://schemas.openxmlformats.org/officeDocument/2006/relationships/presProps" Target="presProps.xml"/><Relationship Id="rId35" Type="http://schemas.openxmlformats.org/officeDocument/2006/relationships/viewProps" Target="viewProps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E06DA-F6AA-C445-A0ED-2D0796A2DC46}" type="datetimeFigureOut">
              <a:rPr lang="en-US" smtClean="0"/>
              <a:t>May/9/20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6C49-238A-6E4F-9AA6-C81A6E2E4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6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E06DA-F6AA-C445-A0ED-2D0796A2DC46}" type="datetimeFigureOut">
              <a:rPr lang="en-US" smtClean="0"/>
              <a:t>May/9/20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6C49-238A-6E4F-9AA6-C81A6E2E4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87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E06DA-F6AA-C445-A0ED-2D0796A2DC46}" type="datetimeFigureOut">
              <a:rPr lang="en-US" smtClean="0"/>
              <a:t>May/9/20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6C49-238A-6E4F-9AA6-C81A6E2E4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443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E06DA-F6AA-C445-A0ED-2D0796A2DC46}" type="datetimeFigureOut">
              <a:rPr lang="en-US" smtClean="0"/>
              <a:t>May/9/20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6C49-238A-6E4F-9AA6-C81A6E2E4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760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E06DA-F6AA-C445-A0ED-2D0796A2DC46}" type="datetimeFigureOut">
              <a:rPr lang="en-US" smtClean="0"/>
              <a:t>May/9/20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6C49-238A-6E4F-9AA6-C81A6E2E4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75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E06DA-F6AA-C445-A0ED-2D0796A2DC46}" type="datetimeFigureOut">
              <a:rPr lang="en-US" smtClean="0"/>
              <a:t>May/9/20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6C49-238A-6E4F-9AA6-C81A6E2E4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904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E06DA-F6AA-C445-A0ED-2D0796A2DC46}" type="datetimeFigureOut">
              <a:rPr lang="en-US" smtClean="0"/>
              <a:t>May/9/20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6C49-238A-6E4F-9AA6-C81A6E2E4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04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E06DA-F6AA-C445-A0ED-2D0796A2DC46}" type="datetimeFigureOut">
              <a:rPr lang="en-US" smtClean="0"/>
              <a:t>May/9/20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6C49-238A-6E4F-9AA6-C81A6E2E4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776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E06DA-F6AA-C445-A0ED-2D0796A2DC46}" type="datetimeFigureOut">
              <a:rPr lang="en-US" smtClean="0"/>
              <a:t>May/9/20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6C49-238A-6E4F-9AA6-C81A6E2E4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517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E06DA-F6AA-C445-A0ED-2D0796A2DC46}" type="datetimeFigureOut">
              <a:rPr lang="en-US" smtClean="0"/>
              <a:t>May/9/20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6C49-238A-6E4F-9AA6-C81A6E2E4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071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E06DA-F6AA-C445-A0ED-2D0796A2DC46}" type="datetimeFigureOut">
              <a:rPr lang="en-US" smtClean="0"/>
              <a:t>May/9/20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36C49-238A-6E4F-9AA6-C81A6E2E4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710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E06DA-F6AA-C445-A0ED-2D0796A2DC46}" type="datetimeFigureOut">
              <a:rPr lang="en-US" smtClean="0"/>
              <a:t>May/9/20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36C49-238A-6E4F-9AA6-C81A6E2E48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7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Good/Bad </a:t>
            </a:r>
            <a:r>
              <a:rPr lang="en-US" dirty="0" err="1" smtClean="0"/>
              <a:t>Powerpoints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 Comparative Exercise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92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TO: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9538" y="1600200"/>
            <a:ext cx="6127262" cy="4525963"/>
          </a:xfrm>
        </p:spPr>
        <p:txBody>
          <a:bodyPr anchor="ctr"/>
          <a:lstStyle/>
          <a:p>
            <a:r>
              <a:rPr lang="en-US" dirty="0" smtClean="0"/>
              <a:t>minimize text </a:t>
            </a:r>
            <a:br>
              <a:rPr lang="en-US" dirty="0" smtClean="0"/>
            </a:br>
            <a:r>
              <a:rPr lang="en-US" dirty="0" smtClean="0"/>
              <a:t>(3-4 words or 2 phrases)</a:t>
            </a:r>
          </a:p>
          <a:p>
            <a:r>
              <a:rPr lang="en-US" dirty="0" smtClean="0"/>
              <a:t>new text, new slides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25521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TO: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9538" y="1600200"/>
            <a:ext cx="6127262" cy="4525963"/>
          </a:xfrm>
        </p:spPr>
        <p:txBody>
          <a:bodyPr anchor="ctr"/>
          <a:lstStyle/>
          <a:p>
            <a:r>
              <a:rPr lang="en-US" dirty="0" smtClean="0"/>
              <a:t>minimize text </a:t>
            </a:r>
            <a:br>
              <a:rPr lang="en-US" dirty="0" smtClean="0"/>
            </a:br>
            <a:r>
              <a:rPr lang="en-US" dirty="0" smtClean="0"/>
              <a:t>(3-4 words or 2 phrases)</a:t>
            </a:r>
          </a:p>
          <a:p>
            <a:r>
              <a:rPr lang="en-US" dirty="0" smtClean="0"/>
              <a:t>new text, new slides</a:t>
            </a:r>
          </a:p>
          <a:p>
            <a:r>
              <a:rPr lang="en-US" dirty="0" smtClean="0"/>
              <a:t>focus on keywords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52794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TO: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9538" y="1600200"/>
            <a:ext cx="6127262" cy="4525963"/>
          </a:xfrm>
        </p:spPr>
        <p:txBody>
          <a:bodyPr anchor="ctr"/>
          <a:lstStyle/>
          <a:p>
            <a:r>
              <a:rPr lang="en-US" dirty="0" smtClean="0"/>
              <a:t>minimize text </a:t>
            </a:r>
            <a:br>
              <a:rPr lang="en-US" dirty="0" smtClean="0"/>
            </a:br>
            <a:r>
              <a:rPr lang="en-US" dirty="0" smtClean="0"/>
              <a:t>(3-4 words or 2 phrases)</a:t>
            </a:r>
          </a:p>
          <a:p>
            <a:r>
              <a:rPr lang="en-US" dirty="0" smtClean="0"/>
              <a:t>new text, new slides</a:t>
            </a:r>
          </a:p>
          <a:p>
            <a:r>
              <a:rPr lang="en-US" dirty="0" smtClean="0"/>
              <a:t>focus on keywords</a:t>
            </a:r>
          </a:p>
          <a:p>
            <a:r>
              <a:rPr lang="en-US" dirty="0" smtClean="0"/>
              <a:t>“digestible” chunks</a:t>
            </a:r>
          </a:p>
        </p:txBody>
      </p:sp>
    </p:spTree>
    <p:extLst>
      <p:ext uri="{BB962C8B-B14F-4D97-AF65-F5344CB8AC3E}">
        <p14:creationId xmlns:p14="http://schemas.microsoft.com/office/powerpoint/2010/main" val="1965837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POWERING UP </a:t>
            </a:r>
            <a:br>
              <a:rPr lang="en-US" dirty="0" smtClean="0"/>
            </a:br>
            <a:r>
              <a:rPr lang="en-US" dirty="0" smtClean="0"/>
              <a:t>YOUR POWERPOINT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19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en-US" sz="8000" dirty="0" smtClean="0"/>
              <a:t>WARNING</a:t>
            </a:r>
            <a:endParaRPr lang="en-US" sz="8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860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PAINTINGS (AFTER THE FACT)</a:t>
            </a:r>
            <a:endParaRPr lang="en-US" b="1" dirty="0"/>
          </a:p>
        </p:txBody>
      </p:sp>
      <p:pic>
        <p:nvPicPr>
          <p:cNvPr id="4" name="Content Placeholder 3" descr="032119-34-History-England-Britain-Russia-Charge-Light-Brigade-1024x604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26" r="-36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947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NEWS REPORTS (TEXT)</a:t>
            </a:r>
            <a:endParaRPr lang="en-US" b="1" dirty="0"/>
          </a:p>
        </p:txBody>
      </p:sp>
      <p:pic>
        <p:nvPicPr>
          <p:cNvPr id="4" name="Content Placeholder 3" descr="Charge_of_the_Light_Brigade_London_Gazette_dispatch.pdf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5465" r="-9546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92081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LITERARY TREATMENTS</a:t>
            </a:r>
            <a:endParaRPr lang="en-US" b="1" dirty="0"/>
          </a:p>
        </p:txBody>
      </p:sp>
      <p:pic>
        <p:nvPicPr>
          <p:cNvPr id="6" name="Picture 5" descr="tennyso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1417638"/>
            <a:ext cx="3810000" cy="5080000"/>
          </a:xfrm>
          <a:prstGeom prst="rect">
            <a:avLst/>
          </a:prstGeom>
        </p:spPr>
      </p:pic>
      <p:pic>
        <p:nvPicPr>
          <p:cNvPr id="7" name="Picture 6" descr="ilc_mai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4770" y="918307"/>
            <a:ext cx="5851769" cy="585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507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EVEN PERSONAL COMMUNICATIONS</a:t>
            </a:r>
            <a:endParaRPr lang="en-US" b="1" dirty="0"/>
          </a:p>
        </p:txBody>
      </p:sp>
      <p:pic>
        <p:nvPicPr>
          <p:cNvPr id="4" name="Content Placeholder 3" descr="BritWWIpostcard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724" r="-972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1831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PHOTOGRAPHS</a:t>
            </a:r>
            <a:endParaRPr lang="en-US" b="1" dirty="0"/>
          </a:p>
        </p:txBody>
      </p:sp>
      <p:pic>
        <p:nvPicPr>
          <p:cNvPr id="4" name="Content Placeholder 3" descr="1280px-Raising_the_Flag_on_Iwo_Jima,_larger_-_edit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826" r="-18826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2090615" y="6437923"/>
            <a:ext cx="49752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Public </a:t>
            </a:r>
            <a:r>
              <a:rPr lang="en-US" sz="1000" dirty="0"/>
              <a:t>Domain Image: Raising the Flag on Iwo Jima, by Joe Rosenthal of the Associated Press</a:t>
            </a:r>
          </a:p>
        </p:txBody>
      </p:sp>
    </p:spTree>
    <p:extLst>
      <p:ext uri="{BB962C8B-B14F-4D97-AF65-F5344CB8AC3E}">
        <p14:creationId xmlns:p14="http://schemas.microsoft.com/office/powerpoint/2010/main" val="2498994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eepcalm and do it right.png"/>
          <p:cNvPicPr>
            <a:picLocks noGrp="1" noChangeAspect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4630" r="-84630"/>
          <a:stretch>
            <a:fillRect/>
          </a:stretch>
        </p:blipFill>
        <p:spPr>
          <a:xfrm>
            <a:off x="457200" y="2020824"/>
            <a:ext cx="8229600" cy="4075176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YOU MUST USE A POWERPOINT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056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8945"/>
            <a:ext cx="8229600" cy="2802670"/>
          </a:xfrm>
        </p:spPr>
        <p:txBody>
          <a:bodyPr>
            <a:normAutofit/>
          </a:bodyPr>
          <a:lstStyle/>
          <a:p>
            <a:r>
              <a:rPr lang="en-US" sz="9600" b="1" dirty="0" smtClean="0"/>
              <a:t>BUT THEN</a:t>
            </a:r>
            <a:endParaRPr lang="en-US" sz="9600" b="1" dirty="0"/>
          </a:p>
        </p:txBody>
      </p:sp>
    </p:spTree>
    <p:extLst>
      <p:ext uri="{BB962C8B-B14F-4D97-AF65-F5344CB8AC3E}">
        <p14:creationId xmlns:p14="http://schemas.microsoft.com/office/powerpoint/2010/main" val="259002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VIETNAM WAR</a:t>
            </a:r>
            <a:endParaRPr lang="en-US" b="1" dirty="0"/>
          </a:p>
        </p:txBody>
      </p:sp>
      <p:pic>
        <p:nvPicPr>
          <p:cNvPr id="4" name="Content Placeholder 3" descr="1200px-Vietnam_map.svg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811" r="-628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79501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 PICTURE IS WORTH...</a:t>
            </a:r>
            <a:endParaRPr lang="en-US" b="1" dirty="0"/>
          </a:p>
        </p:txBody>
      </p:sp>
      <p:pic>
        <p:nvPicPr>
          <p:cNvPr id="4" name="Content Placeholder 3" descr="buddhist monk on fir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230" r="-232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74714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... A THOUSAND WORDS</a:t>
            </a:r>
            <a:endParaRPr lang="en-US" b="1" dirty="0"/>
          </a:p>
        </p:txBody>
      </p:sp>
      <p:pic>
        <p:nvPicPr>
          <p:cNvPr id="5" name="Content Placeholder 4" descr="napalm_girl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8342" b="-48342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3282462" y="6340231"/>
            <a:ext cx="25829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“The Terror of War” Nick </a:t>
            </a:r>
            <a:r>
              <a:rPr lang="en-US" sz="1000" dirty="0" err="1" smtClean="0"/>
              <a:t>Ut</a:t>
            </a:r>
            <a:r>
              <a:rPr lang="en-US" sz="1000" dirty="0" smtClean="0"/>
              <a:t>/Associated Press.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19762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MAINTAIN FOCUS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26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FOCUS?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42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xmlns:p14="http://schemas.microsoft.com/office/powerpoint/2010/main" spd="slow">
        <p:dissolv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FOCUS?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4384" y="1600200"/>
            <a:ext cx="6332415" cy="4525963"/>
          </a:xfrm>
        </p:spPr>
        <p:txBody>
          <a:bodyPr anchor="ctr"/>
          <a:lstStyle/>
          <a:p>
            <a:r>
              <a:rPr lang="en-US" dirty="0" smtClean="0"/>
              <a:t>Not the slideshow.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9133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FOCUS?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4384" y="1600200"/>
            <a:ext cx="6332415" cy="4525963"/>
          </a:xfrm>
        </p:spPr>
        <p:txBody>
          <a:bodyPr anchor="ctr"/>
          <a:lstStyle/>
          <a:p>
            <a:r>
              <a:rPr lang="en-US" dirty="0" smtClean="0"/>
              <a:t>Not the slideshow.</a:t>
            </a:r>
          </a:p>
          <a:p>
            <a:r>
              <a:rPr lang="en-US" dirty="0" smtClean="0"/>
              <a:t>Not you.</a:t>
            </a:r>
          </a:p>
        </p:txBody>
      </p:sp>
    </p:spTree>
    <p:extLst>
      <p:ext uri="{BB962C8B-B14F-4D97-AF65-F5344CB8AC3E}">
        <p14:creationId xmlns:p14="http://schemas.microsoft.com/office/powerpoint/2010/main" val="1932050283"/>
      </p:ext>
    </p:extLst>
  </p:cSld>
  <p:clrMapOvr>
    <a:masterClrMapping/>
  </p:clrMapOvr>
  <p:transition xmlns:p14="http://schemas.microsoft.com/office/powerpoint/2010/main" spd="slow">
    <p:wedg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FOCUS?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599" cy="452596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7200" b="1" dirty="0" smtClean="0"/>
              <a:t>YOUR MESSAGE!</a:t>
            </a:r>
          </a:p>
        </p:txBody>
      </p:sp>
    </p:spTree>
    <p:extLst>
      <p:ext uri="{BB962C8B-B14F-4D97-AF65-F5344CB8AC3E}">
        <p14:creationId xmlns:p14="http://schemas.microsoft.com/office/powerpoint/2010/main" val="42422992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WHAT FOCUS?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599" cy="4525963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7200" b="1" dirty="0" smtClean="0"/>
              <a:t>There is no </a:t>
            </a:r>
          </a:p>
          <a:p>
            <a:pPr marL="0" indent="0" algn="ctr">
              <a:buNone/>
            </a:pPr>
            <a:r>
              <a:rPr lang="en-US" sz="7200" b="1" dirty="0" smtClean="0"/>
              <a:t>“u” (you) </a:t>
            </a:r>
          </a:p>
          <a:p>
            <a:pPr marL="0" indent="0" algn="ctr">
              <a:buNone/>
            </a:pPr>
            <a:r>
              <a:rPr lang="en-US" sz="7200" b="1" dirty="0" smtClean="0"/>
              <a:t>in “slideshow.”</a:t>
            </a:r>
          </a:p>
        </p:txBody>
      </p:sp>
    </p:spTree>
    <p:extLst>
      <p:ext uri="{BB962C8B-B14F-4D97-AF65-F5344CB8AC3E}">
        <p14:creationId xmlns:p14="http://schemas.microsoft.com/office/powerpoint/2010/main" val="1664345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AVOIDING EXCESS VERBIAGE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851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REMEMBER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7200" b="1" dirty="0" smtClean="0"/>
              <a:t>GUIDELINES</a:t>
            </a:r>
          </a:p>
          <a:p>
            <a:pPr marL="0" indent="0" algn="ctr">
              <a:buNone/>
            </a:pPr>
            <a:r>
              <a:rPr lang="en-US" sz="9600" b="1" dirty="0" smtClean="0"/>
              <a:t>NOT </a:t>
            </a:r>
          </a:p>
          <a:p>
            <a:pPr marL="0" indent="0" algn="ctr">
              <a:buNone/>
            </a:pPr>
            <a:r>
              <a:rPr lang="en-US" sz="7200" b="1" dirty="0" smtClean="0"/>
              <a:t>RULES</a:t>
            </a:r>
          </a:p>
        </p:txBody>
      </p:sp>
    </p:spTree>
    <p:extLst>
      <p:ext uri="{BB962C8B-B14F-4D97-AF65-F5344CB8AC3E}">
        <p14:creationId xmlns:p14="http://schemas.microsoft.com/office/powerpoint/2010/main" val="2886685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123462"/>
            <a:ext cx="7772400" cy="4645513"/>
          </a:xfrm>
        </p:spPr>
        <p:txBody>
          <a:bodyPr anchor="ctr">
            <a:normAutofit/>
          </a:bodyPr>
          <a:lstStyle/>
          <a:p>
            <a:pPr algn="ctr"/>
            <a:r>
              <a:rPr lang="en-US" sz="8800" dirty="0" smtClean="0"/>
              <a:t>GOOD LUCK!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143145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WHAT THIS POWERPOINT IS SO YOU UNDERSTAND WHAT I’M DOING HERE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 err="1" smtClean="0"/>
              <a:t>powerpoint</a:t>
            </a:r>
            <a:r>
              <a:rPr lang="en-US" dirty="0" smtClean="0"/>
              <a:t> will present an overview of some rules or guidelines that will help you make a better </a:t>
            </a:r>
            <a:r>
              <a:rPr lang="en-US" dirty="0" err="1" smtClean="0"/>
              <a:t>powerpoint</a:t>
            </a:r>
            <a:r>
              <a:rPr lang="en-US" dirty="0" smtClean="0"/>
              <a:t> slide presentation while avoiding some of the biggest and most common mistakes made by people who are tasked with including </a:t>
            </a:r>
            <a:r>
              <a:rPr lang="en-US" dirty="0" err="1" smtClean="0"/>
              <a:t>Powerpoint</a:t>
            </a:r>
            <a:r>
              <a:rPr lang="en-US" dirty="0" smtClean="0"/>
              <a:t> Slideshow to accompany a presentation.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586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PURPOSE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This slideshow </a:t>
            </a:r>
            <a:r>
              <a:rPr lang="en-US" dirty="0"/>
              <a:t>will </a:t>
            </a:r>
            <a:r>
              <a:rPr lang="en-US" dirty="0" smtClean="0"/>
              <a:t>present:</a:t>
            </a:r>
            <a:endParaRPr lang="en-US" dirty="0" smtClean="0"/>
          </a:p>
          <a:p>
            <a:r>
              <a:rPr lang="en-US" dirty="0" smtClean="0"/>
              <a:t>rules</a:t>
            </a:r>
            <a:r>
              <a:rPr lang="en-US" dirty="0" smtClean="0"/>
              <a:t>/guidelines for good </a:t>
            </a:r>
            <a:r>
              <a:rPr lang="en-US" dirty="0" err="1" smtClean="0"/>
              <a:t>Powerpoints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894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PURPOSE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This slideshow will present:</a:t>
            </a:r>
          </a:p>
          <a:p>
            <a:r>
              <a:rPr lang="en-US" dirty="0" smtClean="0"/>
              <a:t>rules/guidelines for good </a:t>
            </a:r>
            <a:r>
              <a:rPr lang="en-US" dirty="0" err="1" smtClean="0"/>
              <a:t>Powerpoints</a:t>
            </a:r>
            <a:endParaRPr lang="en-US" dirty="0" smtClean="0"/>
          </a:p>
          <a:p>
            <a:r>
              <a:rPr lang="en-US" dirty="0" smtClean="0"/>
              <a:t>pitfalls/problems to avoid</a:t>
            </a:r>
          </a:p>
        </p:txBody>
      </p:sp>
    </p:spTree>
    <p:extLst>
      <p:ext uri="{BB962C8B-B14F-4D97-AF65-F5344CB8AC3E}">
        <p14:creationId xmlns:p14="http://schemas.microsoft.com/office/powerpoint/2010/main" val="2988976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WHY?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 anchor="ctr"/>
          <a:lstStyle/>
          <a:p>
            <a:r>
              <a:rPr lang="en-US" dirty="0" smtClean="0"/>
              <a:t>processing limits </a:t>
            </a:r>
            <a:endParaRPr lang="en-US" dirty="0"/>
          </a:p>
        </p:txBody>
      </p:sp>
      <p:pic>
        <p:nvPicPr>
          <p:cNvPr id="6" name="Content Placeholder 5" descr="189821842_978b7a6c46_h.jp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1791292" y="6574693"/>
            <a:ext cx="54090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Image: “Too much food” by Micah </a:t>
            </a:r>
            <a:r>
              <a:rPr lang="en-US" sz="1000" dirty="0" err="1" smtClean="0"/>
              <a:t>Sittig</a:t>
            </a:r>
            <a:r>
              <a:rPr lang="en-US" sz="1000" dirty="0" smtClean="0"/>
              <a:t>. (Used under an Attribution 2.0 Generic (CC BY 2.0) license.)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08932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WHY?</a:t>
            </a:r>
            <a:endParaRPr lang="en-US" b="1" dirty="0"/>
          </a:p>
        </p:txBody>
      </p:sp>
      <p:pic>
        <p:nvPicPr>
          <p:cNvPr id="5" name="Content Placeholder 4" descr="IMG_9390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712" b="-24712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 anchor="ctr"/>
          <a:lstStyle/>
          <a:p>
            <a:r>
              <a:rPr lang="en-US" dirty="0" smtClean="0"/>
              <a:t>directing attention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20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HOW TO: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9538" y="1600200"/>
            <a:ext cx="6127262" cy="4525963"/>
          </a:xfrm>
        </p:spPr>
        <p:txBody>
          <a:bodyPr anchor="ctr"/>
          <a:lstStyle/>
          <a:p>
            <a:r>
              <a:rPr lang="en-US" dirty="0" smtClean="0"/>
              <a:t>minimize text </a:t>
            </a:r>
            <a:br>
              <a:rPr lang="en-US" dirty="0" smtClean="0"/>
            </a:br>
            <a:r>
              <a:rPr lang="en-US" dirty="0" smtClean="0"/>
              <a:t>(3-4 words or 2 phrases)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bg1"/>
                </a:solidFill>
              </a:rPr>
              <a:t>new text, new slides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86574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275</Words>
  <Application>Microsoft Macintosh PowerPoint</Application>
  <PresentationFormat>On-screen Show (4:3)</PresentationFormat>
  <Paragraphs>65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Good/Bad Powerpoints</vt:lpstr>
      <vt:lpstr>IF YOU MUST USE A POWERPOINT</vt:lpstr>
      <vt:lpstr>AVOIDING EXCESS VERBIAGE</vt:lpstr>
      <vt:lpstr>WHAT THIS POWERPOINT IS SO YOU UNDERSTAND WHAT I’M DOING HERE</vt:lpstr>
      <vt:lpstr>PURPOSE</vt:lpstr>
      <vt:lpstr>PURPOSE</vt:lpstr>
      <vt:lpstr>WHY?</vt:lpstr>
      <vt:lpstr>WHY?</vt:lpstr>
      <vt:lpstr>HOW TO:</vt:lpstr>
      <vt:lpstr>HOW TO:</vt:lpstr>
      <vt:lpstr>HOW TO:</vt:lpstr>
      <vt:lpstr>HOW TO:</vt:lpstr>
      <vt:lpstr>POWERING UP  YOUR POWERPOINT</vt:lpstr>
      <vt:lpstr>WARNING</vt:lpstr>
      <vt:lpstr>PAINTINGS (AFTER THE FACT)</vt:lpstr>
      <vt:lpstr>NEWS REPORTS (TEXT)</vt:lpstr>
      <vt:lpstr>LITERARY TREATMENTS</vt:lpstr>
      <vt:lpstr>EVEN PERSONAL COMMUNICATIONS</vt:lpstr>
      <vt:lpstr>PHOTOGRAPHS</vt:lpstr>
      <vt:lpstr>BUT THEN</vt:lpstr>
      <vt:lpstr>VIETNAM WAR</vt:lpstr>
      <vt:lpstr>A PICTURE IS WORTH...</vt:lpstr>
      <vt:lpstr>... A THOUSAND WORDS</vt:lpstr>
      <vt:lpstr>MAINTAIN FOCUS</vt:lpstr>
      <vt:lpstr>WHAT FOCUS?</vt:lpstr>
      <vt:lpstr>WHAT FOCUS?</vt:lpstr>
      <vt:lpstr>WHAT FOCUS?</vt:lpstr>
      <vt:lpstr>WHAT FOCUS?</vt:lpstr>
      <vt:lpstr>WHAT FOCUS?</vt:lpstr>
      <vt:lpstr>REMEMBER</vt:lpstr>
      <vt:lpstr>GOOD LUCK!</vt:lpstr>
    </vt:vector>
  </TitlesOfParts>
  <Company>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Good/Bad Powerpoints</dc:title>
  <dc:creator>Gord Sellar</dc:creator>
  <cp:lastModifiedBy>Gord Sellar</cp:lastModifiedBy>
  <cp:revision>10</cp:revision>
  <dcterms:created xsi:type="dcterms:W3CDTF">2020-05-08T11:19:34Z</dcterms:created>
  <dcterms:modified xsi:type="dcterms:W3CDTF">2020-05-09T14:12:54Z</dcterms:modified>
</cp:coreProperties>
</file>