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3" roundtripDataSignature="AMtx7mjZliMki4fZgNNmSpSdN8c7GzWN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cc1e58e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cc1e58e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4cc1e58e26_0_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34cc1e58e26_0_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g34cc1e58e26_0_0" title="Lovecraft-slate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194" y="0"/>
            <a:ext cx="358891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62" name="Google Shape;62;p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3" name="Google Shape;6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266" y="0"/>
            <a:ext cx="741746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9" name="Google Shape;69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0" name="Google Shape;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358" y="0"/>
            <a:ext cx="820928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 txBox="1"/>
          <p:nvPr>
            <p:ph type="title"/>
          </p:nvPr>
        </p:nvSpPr>
        <p:spPr>
          <a:xfrm>
            <a:off x="311700" y="1598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Outsider Art?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81" name="Google Shape;8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2" name="Google Shape;8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349" y="287300"/>
            <a:ext cx="6646255" cy="456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88" name="Google Shape;88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9" name="Google Shape;8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147" y="0"/>
            <a:ext cx="744920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/>
          <p:nvPr>
            <p:ph type="title"/>
          </p:nvPr>
        </p:nvSpPr>
        <p:spPr>
          <a:xfrm>
            <a:off x="311700" y="16834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SF as Outsider Art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